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2.4-->
<p:presentation xmlns:r="http://schemas.openxmlformats.org/officeDocument/2006/relationships" xmlns:a="http://schemas.openxmlformats.org/drawingml/2006/main" xmlns:p="http://schemas.openxmlformats.org/presentationml/2006/main" embedTrueTypeFonts="1">
  <p:sldMasterIdLst>
    <p:sldMasterId id="2147483648" r:id="rId1"/>
  </p:sldMasterIdLst>
  <p:sldIdLst>
    <p:sldId id="256" r:id="rId2"/>
  </p:sldIdLst>
  <p:sldSz cx="43891200" cy="32918400"/>
  <p:notesSz cx="5800725" cy="9094788"/>
  <p:embeddedFontLst>
    <p:embeddedFont>
      <p:font typeface="Amaranth" panose="02000503050000020004" pitchFamily="2" charset="0"/>
      <p:regular r:id="rId4"/>
    </p:embeddedFont>
    <p:embeddedFont>
      <p:font typeface="Open Sans" panose="020B0606030504020204" pitchFamily="34" charset="0"/>
      <p:regular r:id="rId5"/>
      <p:bold r:id="rId6"/>
      <p:italic r:id="rId7"/>
      <p:boldItalic r:id="rId8"/>
    </p:embeddedFont>
    <p:embeddedFont>
      <p:font typeface="Titillium Web" panose="00000500000000000000" pitchFamily="2" charset="0"/>
      <p:regular r:id="rId9"/>
    </p:embeddedFont>
  </p:embeddedFontLst>
  <p:custDataLst>
    <p:tags r:id="rId3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93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93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93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93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93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9300" kern="1200">
        <a:solidFill>
          <a:schemeClr val="tx1"/>
        </a:solidFill>
        <a:latin typeface="Arial"/>
        <a:ea typeface="+mn-ea"/>
        <a:cs typeface="+mn-cs"/>
      </a:defRPr>
    </a:lvl6pPr>
    <a:lvl7pPr marL="2743200" algn="l" defTabSz="914400" rtl="0" eaLnBrk="1" latinLnBrk="0" hangingPunct="1">
      <a:defRPr sz="9300" kern="1200">
        <a:solidFill>
          <a:schemeClr val="tx1"/>
        </a:solidFill>
        <a:latin typeface="Arial"/>
        <a:ea typeface="+mn-ea"/>
        <a:cs typeface="+mn-cs"/>
      </a:defRPr>
    </a:lvl7pPr>
    <a:lvl8pPr marL="3200400" algn="l" defTabSz="914400" rtl="0" eaLnBrk="1" latinLnBrk="0" hangingPunct="1">
      <a:defRPr sz="9300" kern="1200">
        <a:solidFill>
          <a:schemeClr val="tx1"/>
        </a:solidFill>
        <a:latin typeface="Arial"/>
        <a:ea typeface="+mn-ea"/>
        <a:cs typeface="+mn-cs"/>
      </a:defRPr>
    </a:lvl8pPr>
    <a:lvl9pPr marL="3657600" algn="l" defTabSz="914400" rtl="0" eaLnBrk="1" latinLnBrk="0" hangingPunct="1">
      <a:defRPr sz="9300" kern="1200">
        <a:solidFill>
          <a:schemeClr val="tx1"/>
        </a:solidFill>
        <a:latin typeface="Arial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68">
          <p15:clr>
            <a:srgbClr val="A4A3A4"/>
          </p15:clr>
        </p15:guide>
        <p15:guide id="2" pos="1382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>
      <p:cViewPr varScale="1">
        <p:scale>
          <a:sx n="26" d="100"/>
          <a:sy n="26" d="100"/>
        </p:scale>
        <p:origin x="2165" y="115"/>
      </p:cViewPr>
      <p:guideLst>
        <p:guide orient="horz" pos="10368"/>
        <p:guide pos="13824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presProps" Target="presProps.xml" /><Relationship Id="rId11" Type="http://schemas.openxmlformats.org/officeDocument/2006/relationships/viewProps" Target="viewProps.xml" /><Relationship Id="rId12" Type="http://schemas.openxmlformats.org/officeDocument/2006/relationships/theme" Target="theme/theme1.xml" /><Relationship Id="rId13" Type="http://schemas.openxmlformats.org/officeDocument/2006/relationships/tableStyles" Target="tableStyles.xml" /><Relationship Id="rId2" Type="http://schemas.openxmlformats.org/officeDocument/2006/relationships/slide" Target="slides/slide1.xml" /><Relationship Id="rId3" Type="http://schemas.openxmlformats.org/officeDocument/2006/relationships/tags" Target="tags/tag1.xml" /><Relationship Id="rId4" Type="http://schemas.openxmlformats.org/officeDocument/2006/relationships/font" Target="fonts/font1.fntdata" /><Relationship Id="rId5" Type="http://schemas.openxmlformats.org/officeDocument/2006/relationships/font" Target="fonts/font2.fntdata" /><Relationship Id="rId6" Type="http://schemas.openxmlformats.org/officeDocument/2006/relationships/font" Target="fonts/font3.fntdata" /><Relationship Id="rId7" Type="http://schemas.openxmlformats.org/officeDocument/2006/relationships/font" Target="fonts/font4.fntdata" /><Relationship Id="rId8" Type="http://schemas.openxmlformats.org/officeDocument/2006/relationships/font" Target="fonts/font5.fntdata" /><Relationship Id="rId9" Type="http://schemas.openxmlformats.org/officeDocument/2006/relationships/font" Target="fonts/font6.fntdata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2475" y="10226675"/>
            <a:ext cx="37306250" cy="7054850"/>
          </a:xfrm>
        </p:spPr>
        <p:txBody>
          <a:bodyPr/>
          <a:lstStyle>
            <a:defPPr>
              <a:defRPr kern="1200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363" y="18653125"/>
            <a:ext cx="30724475" cy="8413750"/>
          </a:xfrm>
        </p:spPr>
        <p:txBody>
          <a:bodyPr/>
          <a:lstStyle>
            <a:defPPr>
              <a:defRPr kern="1200"/>
            </a:defPPr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fld id="{E9E44D62-E9B9-4A1F-9D60-78A1B8BD21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127471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fld id="{D772C493-C7EB-4BEF-9EB3-C72AA1A173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92216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0" y="21153438"/>
            <a:ext cx="37307838" cy="6537325"/>
          </a:xfrm>
        </p:spPr>
        <p:txBody>
          <a:bodyPr anchor="t"/>
          <a:lstStyle>
            <a:defPPr>
              <a:defRPr kern="1200"/>
            </a:defPPr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0" y="13952538"/>
            <a:ext cx="37307838" cy="7200900"/>
          </a:xfrm>
        </p:spPr>
        <p:txBody>
          <a:bodyPr anchor="b"/>
          <a:lstStyle>
            <a:defPPr>
              <a:defRPr kern="1200"/>
            </a:defPPr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fld id="{3239EF23-2AC5-4B50-8C9E-5F8D49668A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625829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93925" y="7680325"/>
            <a:ext cx="19675475" cy="21724938"/>
          </a:xfrm>
        </p:spPr>
        <p:txBody>
          <a:bodyPr/>
          <a:lstStyle>
            <a:defPPr>
              <a:defRPr kern="1200"/>
            </a:defPPr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21800" y="7680325"/>
            <a:ext cx="19675475" cy="21724938"/>
          </a:xfrm>
        </p:spPr>
        <p:txBody>
          <a:bodyPr/>
          <a:lstStyle>
            <a:defPPr>
              <a:defRPr kern="1200"/>
            </a:defPPr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fld id="{0BBD8762-0F6F-41F2-8E1E-C5EF6CE7FF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397227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3925" y="7369175"/>
            <a:ext cx="19392900" cy="3070225"/>
          </a:xfrm>
        </p:spPr>
        <p:txBody>
          <a:bodyPr anchor="b"/>
          <a:lstStyle>
            <a:defPPr>
              <a:defRPr kern="1200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3925" y="10439400"/>
            <a:ext cx="19392900" cy="18965862"/>
          </a:xfrm>
        </p:spPr>
        <p:txBody>
          <a:bodyPr/>
          <a:lstStyle>
            <a:defPPr>
              <a:defRPr kern="1200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438" y="7369175"/>
            <a:ext cx="19400838" cy="3070225"/>
          </a:xfrm>
        </p:spPr>
        <p:txBody>
          <a:bodyPr anchor="b"/>
          <a:lstStyle>
            <a:defPPr>
              <a:defRPr kern="1200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438" y="10439400"/>
            <a:ext cx="19400838" cy="18965862"/>
          </a:xfrm>
        </p:spPr>
        <p:txBody>
          <a:bodyPr/>
          <a:lstStyle>
            <a:defPPr>
              <a:defRPr kern="1200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fld id="{C245EB89-E1F0-4213-BFCF-D6A06A13C4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356688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fld id="{F9249905-9305-4041-8B60-8DE0824E81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812194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fld id="{97C76933-D99D-4DC1-BD09-1072CC92B2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493674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3925" y="1311275"/>
            <a:ext cx="14439900" cy="5576888"/>
          </a:xfrm>
        </p:spPr>
        <p:txBody>
          <a:bodyPr anchor="b"/>
          <a:lstStyle>
            <a:defPPr>
              <a:defRPr kern="1200"/>
            </a:defPPr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875" y="1311275"/>
            <a:ext cx="24536400" cy="28093988"/>
          </a:xfrm>
        </p:spPr>
        <p:txBody>
          <a:bodyPr/>
          <a:lstStyle>
            <a:defPPr>
              <a:defRPr kern="1200"/>
            </a:defPPr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3925" y="6888163"/>
            <a:ext cx="14439900" cy="22517100"/>
          </a:xfrm>
        </p:spPr>
        <p:txBody>
          <a:bodyPr/>
          <a:lstStyle>
            <a:defPPr>
              <a:defRPr kern="1200"/>
            </a:defPPr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fld id="{EF6A5529-8465-4E7D-9DB8-D374C51CD7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11112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663" y="23042562"/>
            <a:ext cx="26335038" cy="2720975"/>
          </a:xfrm>
        </p:spPr>
        <p:txBody>
          <a:bodyPr anchor="b"/>
          <a:lstStyle>
            <a:defPPr>
              <a:defRPr kern="1200"/>
            </a:defPPr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663" y="2941638"/>
            <a:ext cx="26335038" cy="19750088"/>
          </a:xfrm>
        </p:spPr>
        <p:txBody>
          <a:bodyPr/>
          <a:lstStyle>
            <a:defPPr>
              <a:defRPr kern="1200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663" y="25763538"/>
            <a:ext cx="26335038" cy="3862387"/>
          </a:xfrm>
        </p:spPr>
        <p:txBody>
          <a:bodyPr/>
          <a:lstStyle>
            <a:defPPr>
              <a:defRPr kern="1200"/>
            </a:defPPr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fld id="{3C022C6C-C3BF-4CE1-8842-0AC5970173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810504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defPPr>
              <a:defRPr kern="1200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fld id="{8A277C51-0625-40F0-8A02-D153CC2D70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859031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821438" y="1317625"/>
            <a:ext cx="9875837" cy="28087638"/>
          </a:xfrm>
        </p:spPr>
        <p:txBody>
          <a:bodyPr vert="eaVert"/>
          <a:lstStyle>
            <a:defPPr>
              <a:defRPr kern="1200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93925" y="1317625"/>
            <a:ext cx="29475112" cy="28087638"/>
          </a:xfrm>
        </p:spPr>
        <p:txBody>
          <a:bodyPr vert="eaVert"/>
          <a:lstStyle>
            <a:defPPr>
              <a:defRPr kern="1200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fld id="{6C9A1A37-7051-412A-8F35-8483CD8F48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1706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image" Target="../media/image1.png" /><Relationship Id="rId13" Type="http://schemas.openxmlformats.org/officeDocument/2006/relationships/image" Target="../media/image2.png" /><Relationship Id="rId14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93925" y="1317625"/>
            <a:ext cx="3950335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70258" tIns="235129" rIns="470258" bIns="235129" anchor="ctr" anchorCtr="0" compatLnSpc="1">
            <a:prstTxWarp prst="textNoShape">
              <a:avLst/>
            </a:prstTxWarp>
          </a:bodyPr>
          <a:lstStyle>
            <a:defPPr>
              <a:defRPr kern="1200"/>
            </a:def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93925" y="7680325"/>
            <a:ext cx="39503350" cy="2172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70258" tIns="235129" rIns="470258" bIns="235129" anchor="t" anchorCtr="0" compatLnSpc="1">
            <a:prstTxWarp prst="textNoShape">
              <a:avLst/>
            </a:prstTxWarp>
          </a:bodyPr>
          <a:lstStyle>
            <a:defPPr>
              <a:defRPr kern="1200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193925" y="29976762"/>
            <a:ext cx="1024255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70258" tIns="235129" rIns="470258" bIns="235129" anchor="t" anchorCtr="0" compatLnSpc="1">
            <a:prstTxWarp prst="textNoShape">
              <a:avLst/>
            </a:prstTxWarp>
          </a:bodyPr>
          <a:lstStyle>
            <a:defPPr>
              <a:defRPr kern="1200"/>
            </a:defPPr>
            <a:lvl1pPr defTabSz="4702175">
              <a:defRPr sz="7200" smtClean="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4995525" y="29976762"/>
            <a:ext cx="1390015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70258" tIns="235129" rIns="470258" bIns="235129" anchor="t" anchorCtr="0" compatLnSpc="1">
            <a:prstTxWarp prst="textNoShape">
              <a:avLst/>
            </a:prstTxWarp>
          </a:bodyPr>
          <a:lstStyle>
            <a:defPPr>
              <a:defRPr kern="1200"/>
            </a:defPPr>
            <a:lvl1pPr algn="ctr" defTabSz="4702175">
              <a:defRPr sz="7200" smtClean="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1454725" y="29976762"/>
            <a:ext cx="1024255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70258" tIns="235129" rIns="470258" bIns="235129" anchor="t" anchorCtr="0" compatLnSpc="1">
            <a:prstTxWarp prst="textNoShape">
              <a:avLst/>
            </a:prstTxWarp>
          </a:bodyPr>
          <a:lstStyle>
            <a:defPPr>
              <a:defRPr kern="1200"/>
            </a:defPPr>
            <a:lvl1pPr algn="r" defTabSz="4702175">
              <a:defRPr sz="7200" smtClean="0">
                <a:latin typeface="Arial" pitchFamily="34" charset="0"/>
              </a:defRPr>
            </a:lvl1pPr>
          </a:lstStyle>
          <a:p>
            <a:pPr>
              <a:defRPr/>
            </a:pPr>
            <a:fld id="{25043CB6-A91D-4176-912B-555F54C38C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New picture" title=""/>
          <p:cNvPicPr/>
          <p:nvPr/>
        </p:nvPicPr>
        <p:blipFill>
          <a:blip r:embed="rId12"/>
          <a:stretch>
            <a:fillRect/>
          </a:stretch>
        </p:blipFill>
        <p:spPr>
          <a:xfrm rot="16200000">
            <a:off x="-11074400" y="16459200"/>
            <a:ext cx="14274800" cy="3937000"/>
          </a:xfrm>
          <a:prstGeom prst="rect">
            <a:avLst/>
          </a:prstGeom>
        </p:spPr>
      </p:pic>
      <p:pic>
        <p:nvPicPr>
          <p:cNvPr id="1032" name="New picture" title=""/>
          <p:cNvPicPr/>
          <p:nvPr/>
        </p:nvPicPr>
        <p:blipFill>
          <a:blip r:embed="rId12"/>
          <a:stretch>
            <a:fillRect/>
          </a:stretch>
        </p:blipFill>
        <p:spPr>
          <a:xfrm rot="5400000">
            <a:off x="40690800" y="16459200"/>
            <a:ext cx="14274800" cy="3937000"/>
          </a:xfrm>
          <a:prstGeom prst="rect">
            <a:avLst/>
          </a:prstGeom>
        </p:spPr>
      </p:pic>
      <p:pic>
        <p:nvPicPr>
          <p:cNvPr id="1033" name="New picture" title=""/>
          <p:cNvPicPr/>
          <p:nvPr/>
        </p:nvPicPr>
        <p:blipFill>
          <a:blip r:embed="rId13"/>
          <a:stretch>
            <a:fillRect/>
          </a:stretch>
        </p:blipFill>
        <p:spPr>
          <a:xfrm>
            <a:off x="6946900" y="33426400"/>
            <a:ext cx="29997400" cy="1447800"/>
          </a:xfrm>
          <a:prstGeom prst="rect">
            <a:avLst/>
          </a:prstGeom>
        </p:spPr>
      </p:pic>
      <p:sp>
        <p:nvSpPr>
          <p:cNvPr id="1034" name="New shape" title=""/>
          <p:cNvSpPr/>
          <p:nvPr/>
        </p:nvSpPr>
        <p:spPr>
          <a:xfrm>
            <a:off x="6946900" y="33997900"/>
            <a:ext cx="21945600" cy="127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sz="4560">
                <a:solidFill>
                  <a:srgbClr val="808080"/>
                </a:solidFill>
              </a:rPr>
              <a:t>Template ID: conceptualizingcobalt  Size: 48x36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defPPr>
        <a:defRPr kern="1200"/>
      </a:defPPr>
      <a:lvl1pPr algn="ctr" defTabSz="4702175" rtl="0" eaLnBrk="0" fontAlgn="base" hangingPunct="0">
        <a:spcBef>
          <a:spcPct val="0"/>
        </a:spcBef>
        <a:spcAft>
          <a:spcPct val="0"/>
        </a:spcAft>
        <a:defRPr sz="22600">
          <a:solidFill>
            <a:schemeClr val="tx2"/>
          </a:solidFill>
          <a:latin typeface="+mj-lt"/>
          <a:ea typeface="+mj-ea"/>
          <a:cs typeface="+mj-cs"/>
        </a:defRPr>
      </a:lvl1pPr>
      <a:lvl2pPr algn="ctr" defTabSz="4702175" rtl="0" eaLnBrk="0" fontAlgn="base" hangingPunct="0">
        <a:spcBef>
          <a:spcPct val="0"/>
        </a:spcBef>
        <a:spcAft>
          <a:spcPct val="0"/>
        </a:spcAft>
        <a:defRPr sz="22600">
          <a:solidFill>
            <a:schemeClr val="tx2"/>
          </a:solidFill>
          <a:latin typeface="Arial" pitchFamily="34" charset="0"/>
        </a:defRPr>
      </a:lvl2pPr>
      <a:lvl3pPr algn="ctr" defTabSz="4702175" rtl="0" eaLnBrk="0" fontAlgn="base" hangingPunct="0">
        <a:spcBef>
          <a:spcPct val="0"/>
        </a:spcBef>
        <a:spcAft>
          <a:spcPct val="0"/>
        </a:spcAft>
        <a:defRPr sz="22600">
          <a:solidFill>
            <a:schemeClr val="tx2"/>
          </a:solidFill>
          <a:latin typeface="Arial" pitchFamily="34" charset="0"/>
        </a:defRPr>
      </a:lvl3pPr>
      <a:lvl4pPr algn="ctr" defTabSz="4702175" rtl="0" eaLnBrk="0" fontAlgn="base" hangingPunct="0">
        <a:spcBef>
          <a:spcPct val="0"/>
        </a:spcBef>
        <a:spcAft>
          <a:spcPct val="0"/>
        </a:spcAft>
        <a:defRPr sz="22600">
          <a:solidFill>
            <a:schemeClr val="tx2"/>
          </a:solidFill>
          <a:latin typeface="Arial" pitchFamily="34" charset="0"/>
        </a:defRPr>
      </a:lvl4pPr>
      <a:lvl5pPr algn="ctr" defTabSz="4702175" rtl="0" eaLnBrk="0" fontAlgn="base" hangingPunct="0">
        <a:spcBef>
          <a:spcPct val="0"/>
        </a:spcBef>
        <a:spcAft>
          <a:spcPct val="0"/>
        </a:spcAft>
        <a:defRPr sz="22600">
          <a:solidFill>
            <a:schemeClr val="tx2"/>
          </a:solidFill>
          <a:latin typeface="Arial" pitchFamily="34" charset="0"/>
        </a:defRPr>
      </a:lvl5pPr>
      <a:lvl6pPr marL="457200" algn="ctr" defTabSz="4702175" rtl="0" fontAlgn="base">
        <a:spcBef>
          <a:spcPct val="0"/>
        </a:spcBef>
        <a:spcAft>
          <a:spcPct val="0"/>
        </a:spcAft>
        <a:defRPr sz="22600">
          <a:solidFill>
            <a:schemeClr val="tx2"/>
          </a:solidFill>
          <a:latin typeface="Arial" pitchFamily="34" charset="0"/>
        </a:defRPr>
      </a:lvl6pPr>
      <a:lvl7pPr marL="914400" algn="ctr" defTabSz="4702175" rtl="0" fontAlgn="base">
        <a:spcBef>
          <a:spcPct val="0"/>
        </a:spcBef>
        <a:spcAft>
          <a:spcPct val="0"/>
        </a:spcAft>
        <a:defRPr sz="22600">
          <a:solidFill>
            <a:schemeClr val="tx2"/>
          </a:solidFill>
          <a:latin typeface="Arial" pitchFamily="34" charset="0"/>
        </a:defRPr>
      </a:lvl7pPr>
      <a:lvl8pPr marL="1371600" algn="ctr" defTabSz="4702175" rtl="0" fontAlgn="base">
        <a:spcBef>
          <a:spcPct val="0"/>
        </a:spcBef>
        <a:spcAft>
          <a:spcPct val="0"/>
        </a:spcAft>
        <a:defRPr sz="22600">
          <a:solidFill>
            <a:schemeClr val="tx2"/>
          </a:solidFill>
          <a:latin typeface="Arial" pitchFamily="34" charset="0"/>
        </a:defRPr>
      </a:lvl8pPr>
      <a:lvl9pPr marL="1828800" algn="ctr" defTabSz="4702175" rtl="0" fontAlgn="base">
        <a:spcBef>
          <a:spcPct val="0"/>
        </a:spcBef>
        <a:spcAft>
          <a:spcPct val="0"/>
        </a:spcAft>
        <a:defRPr sz="22600">
          <a:solidFill>
            <a:schemeClr val="tx2"/>
          </a:solidFill>
          <a:latin typeface="Arial" pitchFamily="34" charset="0"/>
        </a:defRPr>
      </a:lvl9pPr>
    </p:titleStyle>
    <p:bodyStyle>
      <a:defPPr>
        <a:defRPr kern="1200"/>
      </a:defPPr>
      <a:lvl1pPr marL="1763713" indent="-1763713" algn="l" defTabSz="4702175" rtl="0" eaLnBrk="0" fontAlgn="base" hangingPunct="0">
        <a:spcBef>
          <a:spcPct val="20000"/>
        </a:spcBef>
        <a:spcAft>
          <a:spcPct val="0"/>
        </a:spcAft>
        <a:buChar char="•"/>
        <a:defRPr sz="16500">
          <a:solidFill>
            <a:schemeClr val="tx1"/>
          </a:solidFill>
          <a:latin typeface="+mn-lt"/>
          <a:ea typeface="+mn-ea"/>
          <a:cs typeface="+mn-cs"/>
        </a:defRPr>
      </a:lvl1pPr>
      <a:lvl2pPr marL="3821113" indent="-1470025" algn="l" defTabSz="4702175" rtl="0" eaLnBrk="0" fontAlgn="base" hangingPunct="0">
        <a:spcBef>
          <a:spcPct val="20000"/>
        </a:spcBef>
        <a:spcAft>
          <a:spcPct val="0"/>
        </a:spcAft>
        <a:buChar char="–"/>
        <a:defRPr sz="14400">
          <a:solidFill>
            <a:schemeClr val="tx1"/>
          </a:solidFill>
          <a:latin typeface="+mn-lt"/>
        </a:defRPr>
      </a:lvl2pPr>
      <a:lvl3pPr marL="5878513" indent="-1176338" algn="l" defTabSz="4702175" rtl="0" eaLnBrk="0" fontAlgn="base" hangingPunct="0">
        <a:spcBef>
          <a:spcPct val="20000"/>
        </a:spcBef>
        <a:spcAft>
          <a:spcPct val="0"/>
        </a:spcAft>
        <a:buChar char="•"/>
        <a:defRPr sz="12300">
          <a:solidFill>
            <a:schemeClr val="tx1"/>
          </a:solidFill>
          <a:latin typeface="+mn-lt"/>
        </a:defRPr>
      </a:lvl3pPr>
      <a:lvl4pPr marL="8229600" indent="-1176338" algn="l" defTabSz="4702175" rtl="0" eaLnBrk="0" fontAlgn="base" hangingPunct="0">
        <a:spcBef>
          <a:spcPct val="20000"/>
        </a:spcBef>
        <a:spcAft>
          <a:spcPct val="0"/>
        </a:spcAft>
        <a:buChar char="–"/>
        <a:defRPr sz="10300">
          <a:solidFill>
            <a:schemeClr val="tx1"/>
          </a:solidFill>
          <a:latin typeface="+mn-lt"/>
        </a:defRPr>
      </a:lvl4pPr>
      <a:lvl5pPr marL="10580688" indent="-1174750" algn="l" defTabSz="4702175" rtl="0" eaLnBrk="0" fontAlgn="base" hangingPunct="0">
        <a:spcBef>
          <a:spcPct val="20000"/>
        </a:spcBef>
        <a:spcAft>
          <a:spcPct val="0"/>
        </a:spcAft>
        <a:buChar char="»"/>
        <a:defRPr sz="10300">
          <a:solidFill>
            <a:schemeClr val="tx1"/>
          </a:solidFill>
          <a:latin typeface="+mn-lt"/>
        </a:defRPr>
      </a:lvl5pPr>
      <a:lvl6pPr marL="11037888" indent="-1174750" algn="l" defTabSz="4702175" rtl="0" fontAlgn="base">
        <a:spcBef>
          <a:spcPct val="20000"/>
        </a:spcBef>
        <a:spcAft>
          <a:spcPct val="0"/>
        </a:spcAft>
        <a:buChar char="»"/>
        <a:defRPr sz="10300">
          <a:solidFill>
            <a:schemeClr val="tx1"/>
          </a:solidFill>
          <a:latin typeface="+mn-lt"/>
        </a:defRPr>
      </a:lvl6pPr>
      <a:lvl7pPr marL="11495088" indent="-1174750" algn="l" defTabSz="4702175" rtl="0" fontAlgn="base">
        <a:spcBef>
          <a:spcPct val="20000"/>
        </a:spcBef>
        <a:spcAft>
          <a:spcPct val="0"/>
        </a:spcAft>
        <a:buChar char="»"/>
        <a:defRPr sz="10300">
          <a:solidFill>
            <a:schemeClr val="tx1"/>
          </a:solidFill>
          <a:latin typeface="+mn-lt"/>
        </a:defRPr>
      </a:lvl7pPr>
      <a:lvl8pPr marL="11952288" indent="-1174750" algn="l" defTabSz="4702175" rtl="0" fontAlgn="base">
        <a:spcBef>
          <a:spcPct val="20000"/>
        </a:spcBef>
        <a:spcAft>
          <a:spcPct val="0"/>
        </a:spcAft>
        <a:buChar char="»"/>
        <a:defRPr sz="10300">
          <a:solidFill>
            <a:schemeClr val="tx1"/>
          </a:solidFill>
          <a:latin typeface="+mn-lt"/>
        </a:defRPr>
      </a:lvl8pPr>
      <a:lvl9pPr marL="12409488" indent="-1174750" algn="l" defTabSz="4702175" rtl="0" fontAlgn="base">
        <a:spcBef>
          <a:spcPct val="20000"/>
        </a:spcBef>
        <a:spcAft>
          <a:spcPct val="0"/>
        </a:spcAft>
        <a:buChar char="»"/>
        <a:defRPr sz="10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png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D1E0E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2" name="Rectangle 27"/>
          <p:cNvSpPr>
            <a:spLocks noChangeArrowheads="1"/>
          </p:cNvSpPr>
          <p:nvPr/>
        </p:nvSpPr>
        <p:spPr bwMode="auto">
          <a:xfrm>
            <a:off x="-48494" y="0"/>
            <a:ext cx="43939693" cy="6533048"/>
          </a:xfrm>
          <a:prstGeom prst="rect">
            <a:avLst/>
          </a:prstGeom>
          <a:gradFill>
            <a:gsLst>
              <a:gs pos="5000">
                <a:srgbClr val="235078"/>
              </a:gs>
              <a:gs pos="100000">
                <a:srgbClr val="1482A5"/>
              </a:gs>
            </a:gsLst>
            <a:lin ang="0" scaled="1"/>
          </a:gradFill>
          <a:ln>
            <a:noFill/>
          </a:ln>
        </p:spPr>
        <p:txBody>
          <a:bodyPr wrap="none" anchor="ctr"/>
          <a:lstStyle>
            <a:defPPr>
              <a:defRPr kern="1200"/>
            </a:defPPr>
          </a:lstStyle>
          <a:p>
            <a:endParaRPr lang="en-US"/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731520" y="7125252"/>
            <a:ext cx="10058400" cy="10831132"/>
          </a:xfrm>
          <a:prstGeom prst="roundRect">
            <a:avLst>
              <a:gd name="adj" fmla="val 1380"/>
            </a:avLst>
          </a:prstGeom>
          <a:solidFill>
            <a:srgbClr val="B4D3E2"/>
          </a:solidFill>
          <a:ln>
            <a:noFill/>
          </a:ln>
          <a:effectLst/>
        </p:spPr>
        <p:txBody>
          <a:bodyPr wrap="none" lIns="274320" tIns="68580" rIns="274320" bIns="68580" anchor="ctr"/>
          <a:lstStyle>
            <a:defPPr>
              <a:defRPr kern="1200"/>
            </a:defPPr>
          </a:lstStyle>
          <a:p>
            <a:pPr defTabSz="4703763"/>
            <a:endParaRPr lang="en-US" sz="3600">
              <a:noFill/>
              <a:latin typeface="Amaranth" panose="02000503050000020004" pitchFamily="2" charset="0"/>
            </a:endParaRPr>
          </a:p>
        </p:txBody>
      </p:sp>
      <p:sp>
        <p:nvSpPr>
          <p:cNvPr id="2053" name="Text Box 6"/>
          <p:cNvSpPr txBox="1">
            <a:spLocks noChangeArrowheads="1"/>
          </p:cNvSpPr>
          <p:nvPr/>
        </p:nvSpPr>
        <p:spPr bwMode="auto">
          <a:xfrm>
            <a:off x="1062257" y="8265705"/>
            <a:ext cx="9144000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r>
              <a:rPr lang="en-US" sz="2400">
                <a:latin typeface="Titillium Web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Add your information, graphs, and images to this section.</a:t>
            </a:r>
          </a:p>
        </p:txBody>
      </p:sp>
      <p:sp>
        <p:nvSpPr>
          <p:cNvPr id="33" name="Rectangle 29"/>
          <p:cNvSpPr>
            <a:spLocks noChangeArrowheads="1"/>
          </p:cNvSpPr>
          <p:nvPr/>
        </p:nvSpPr>
        <p:spPr bwMode="auto">
          <a:xfrm>
            <a:off x="-48492" y="31447268"/>
            <a:ext cx="43939693" cy="1471130"/>
          </a:xfrm>
          <a:prstGeom prst="rect">
            <a:avLst/>
          </a:prstGeom>
          <a:gradFill>
            <a:gsLst>
              <a:gs pos="5000">
                <a:srgbClr val="235078"/>
              </a:gs>
              <a:gs pos="100000">
                <a:srgbClr val="1482A5"/>
              </a:gs>
            </a:gsLst>
            <a:lin ang="0" scaled="1"/>
          </a:gradFill>
          <a:ln>
            <a:noFill/>
          </a:ln>
        </p:spPr>
        <p:txBody>
          <a:bodyPr lIns="137160" tIns="68580" rIns="137160" bIns="68580" anchor="ctr"/>
          <a:lstStyle>
            <a:defPPr>
              <a:defRPr kern="1200"/>
            </a:defPPr>
          </a:lstStyle>
          <a:p>
            <a:pPr defTabSz="4703763"/>
            <a:endParaRPr lang="en-US">
              <a:solidFill>
                <a:schemeClr val="bg1"/>
              </a:solidFill>
              <a:sym typeface="Symbol" pitchFamily="18" charset="2"/>
            </a:endParaRPr>
          </a:p>
        </p:txBody>
      </p:sp>
      <p:sp>
        <p:nvSpPr>
          <p:cNvPr id="31" name="Title 11">
            <a:extLst>
              <a:ext uri="{FF2B5EF4-FFF2-40B4-BE49-F238E27FC236}">
                <a16:creationId xmlns:a16="http://schemas.microsoft.com/office/drawing/2014/main" id="{A3F6428D-1FA6-42BA-BAEA-3577E1620F6B}"/>
              </a:ext>
            </a:extLst>
          </p:cNvPr>
          <p:cNvSpPr txBox="1"/>
          <p:nvPr/>
        </p:nvSpPr>
        <p:spPr>
          <a:xfrm>
            <a:off x="1005840" y="792385"/>
            <a:ext cx="41148000" cy="2746935"/>
          </a:xfrm>
          <a:prstGeom prst="rect">
            <a:avLst/>
          </a:prstGeom>
        </p:spPr>
        <p:txBody>
          <a:bodyPr lIns="128016" tIns="64008" rIns="128016" bIns="64008"/>
          <a:lstStyle>
            <a:defPPr>
              <a:defRPr kern="1200"/>
            </a:defPPr>
            <a:lvl1pPr algn="ctr" defTabSz="4389028" rtl="0" eaLnBrk="1" latinLnBrk="0" hangingPunct="1">
              <a:spcBef>
                <a:spcPct val="0"/>
              </a:spcBef>
              <a:buNone/>
              <a:defRPr sz="13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8500">
                <a:solidFill>
                  <a:schemeClr val="bg1"/>
                </a:solidFill>
                <a:latin typeface="Amaranth" panose="02000503050000020004" pitchFamily="2" charset="0"/>
              </a:rPr>
              <a:t>This Scientific Poster Template Is Provided By PosterNerd</a:t>
            </a:r>
            <a:br>
              <a:rPr lang="en-US" sz="8500">
                <a:solidFill>
                  <a:schemeClr val="bg1"/>
                </a:solidFill>
                <a:latin typeface="Amaranth" panose="02000503050000020004" pitchFamily="2" charset="0"/>
              </a:rPr>
            </a:br>
            <a:r>
              <a:rPr lang="en-US" sz="8500">
                <a:solidFill>
                  <a:schemeClr val="bg1"/>
                </a:solidFill>
                <a:latin typeface="Amaranth" panose="02000503050000020004" pitchFamily="2" charset="0"/>
              </a:rPr>
              <a:t>Enter A Title And Add Logos To Your Poster</a:t>
            </a:r>
          </a:p>
        </p:txBody>
      </p:sp>
      <p:sp>
        <p:nvSpPr>
          <p:cNvPr id="35" name="Text Placeholder 16">
            <a:extLst>
              <a:ext uri="{FF2B5EF4-FFF2-40B4-BE49-F238E27FC236}">
                <a16:creationId xmlns:a16="http://schemas.microsoft.com/office/drawing/2014/main" id="{30C08963-BE29-4B96-B122-F15F02A3F7E3}"/>
              </a:ext>
            </a:extLst>
          </p:cNvPr>
          <p:cNvSpPr txBox="1"/>
          <p:nvPr/>
        </p:nvSpPr>
        <p:spPr>
          <a:xfrm>
            <a:off x="1005840" y="3778048"/>
            <a:ext cx="41148000" cy="2025170"/>
          </a:xfrm>
          <a:prstGeom prst="rect">
            <a:avLst/>
          </a:prstGeom>
        </p:spPr>
        <p:txBody>
          <a:bodyPr lIns="128016" tIns="64008" rIns="128016" bIns="64008">
            <a:spAutoFit/>
          </a:bodyPr>
          <a:lstStyle>
            <a:defPPr>
              <a:defRPr kern="1200"/>
            </a:defPPr>
            <a:lvl1pPr marL="0" indent="0" algn="l" defTabSz="4389028" rtl="0" eaLnBrk="1" latinLnBrk="0" hangingPunct="1">
              <a:spcBef>
                <a:spcPct val="20000"/>
              </a:spcBef>
              <a:buFont typeface="Arial" pitchFamily="34" charset="0"/>
              <a:buNone/>
              <a:defRPr sz="13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6086" indent="-1371572" algn="l" defTabSz="438902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86286" indent="-1097257" algn="l" defTabSz="438902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80800" indent="-1097257" algn="l" defTabSz="4389028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9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875314" indent="-1097257" algn="l" defTabSz="4389028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9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069828" indent="-1097257" algn="l" defTabSz="438902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64342" indent="-1097257" algn="l" defTabSz="438902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458857" indent="-1097257" algn="l" defTabSz="438902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653371" indent="-1097257" algn="l" defTabSz="438902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9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600">
                <a:solidFill>
                  <a:schemeClr val="bg1"/>
                </a:solidFill>
                <a:latin typeface="Titillium Web" panose="00000500000000000000" pitchFamily="2" charset="0"/>
              </a:rPr>
              <a:t>Add Author Names and Information</a:t>
            </a:r>
          </a:p>
          <a:p>
            <a:r>
              <a:rPr lang="en-US" sz="5600">
                <a:solidFill>
                  <a:schemeClr val="bg1"/>
                </a:solidFill>
                <a:latin typeface="Titillium Web" panose="00000500000000000000" pitchFamily="2" charset="0"/>
              </a:rPr>
              <a:t>Include University or Department Names if Needed</a:t>
            </a:r>
          </a:p>
        </p:txBody>
      </p:sp>
      <p:sp>
        <p:nvSpPr>
          <p:cNvPr id="36" name="Rectangle 5">
            <a:extLst>
              <a:ext uri="{FF2B5EF4-FFF2-40B4-BE49-F238E27FC236}">
                <a16:creationId xmlns:a16="http://schemas.microsoft.com/office/drawing/2014/main" id="{98FCC399-CA5D-4873-B45E-22BAE0F51D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21440" y="7125252"/>
            <a:ext cx="10058400" cy="784225"/>
          </a:xfrm>
          <a:prstGeom prst="rect">
            <a:avLst/>
          </a:prstGeom>
          <a:solidFill>
            <a:srgbClr val="1482A5"/>
          </a:solidFill>
          <a:ln>
            <a:noFill/>
          </a:ln>
          <a:effectLst/>
        </p:spPr>
        <p:txBody>
          <a:bodyPr wrap="none" lIns="274320" tIns="68580" rIns="274320" bIns="68580" anchor="ctr"/>
          <a:lstStyle>
            <a:defPPr>
              <a:defRPr kern="1200"/>
            </a:defPPr>
          </a:lstStyle>
          <a:p>
            <a:pPr defTabSz="4703763"/>
            <a:r>
              <a:rPr lang="en-US" sz="3600">
                <a:solidFill>
                  <a:schemeClr val="bg1"/>
                </a:solidFill>
                <a:latin typeface="Amaranth" panose="02000503050000020004" pitchFamily="2" charset="0"/>
              </a:rPr>
              <a:t>Methodology</a:t>
            </a:r>
          </a:p>
        </p:txBody>
      </p:sp>
      <p:sp>
        <p:nvSpPr>
          <p:cNvPr id="37" name="Text Box 6">
            <a:extLst>
              <a:ext uri="{FF2B5EF4-FFF2-40B4-BE49-F238E27FC236}">
                <a16:creationId xmlns:a16="http://schemas.microsoft.com/office/drawing/2014/main" id="{BAB40251-2E35-4623-A6BE-28130F737F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21440" y="8000232"/>
            <a:ext cx="10058400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r>
              <a:rPr lang="en-US" sz="2400">
                <a:latin typeface="Titillium Web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Add your information, graphs, and images to this section.</a:t>
            </a:r>
          </a:p>
        </p:txBody>
      </p:sp>
      <p:sp>
        <p:nvSpPr>
          <p:cNvPr id="38" name="Rectangle 5">
            <a:extLst>
              <a:ext uri="{FF2B5EF4-FFF2-40B4-BE49-F238E27FC236}">
                <a16:creationId xmlns:a16="http://schemas.microsoft.com/office/drawing/2014/main" id="{991B9DF0-7DD4-4C17-94B6-6C493D1C39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11361" y="7125252"/>
            <a:ext cx="10058400" cy="784225"/>
          </a:xfrm>
          <a:prstGeom prst="rect">
            <a:avLst/>
          </a:prstGeom>
          <a:solidFill>
            <a:srgbClr val="1482A5"/>
          </a:solidFill>
          <a:ln>
            <a:noFill/>
          </a:ln>
          <a:effectLst/>
        </p:spPr>
        <p:txBody>
          <a:bodyPr wrap="none" lIns="274320" tIns="68580" rIns="274320" bIns="68580" anchor="ctr"/>
          <a:lstStyle>
            <a:defPPr>
              <a:defRPr kern="1200"/>
            </a:defPPr>
          </a:lstStyle>
          <a:p>
            <a:pPr defTabSz="4703763"/>
            <a:r>
              <a:rPr lang="en-US" sz="3600">
                <a:solidFill>
                  <a:schemeClr val="bg1"/>
                </a:solidFill>
                <a:latin typeface="Amaranth" panose="02000503050000020004" pitchFamily="2" charset="0"/>
              </a:rPr>
              <a:t>Results</a:t>
            </a:r>
          </a:p>
        </p:txBody>
      </p:sp>
      <p:sp>
        <p:nvSpPr>
          <p:cNvPr id="39" name="Text Box 6">
            <a:extLst>
              <a:ext uri="{FF2B5EF4-FFF2-40B4-BE49-F238E27FC236}">
                <a16:creationId xmlns:a16="http://schemas.microsoft.com/office/drawing/2014/main" id="{62D65E41-7BC1-4B4D-9C1B-6ED3152D12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11361" y="8000232"/>
            <a:ext cx="10058400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r>
              <a:rPr lang="en-US" sz="2400">
                <a:latin typeface="Titillium Web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Add your information, graphs, and images to this section.</a:t>
            </a:r>
          </a:p>
        </p:txBody>
      </p:sp>
      <p:sp>
        <p:nvSpPr>
          <p:cNvPr id="42" name="Rectangle 5">
            <a:extLst>
              <a:ext uri="{FF2B5EF4-FFF2-40B4-BE49-F238E27FC236}">
                <a16:creationId xmlns:a16="http://schemas.microsoft.com/office/drawing/2014/main" id="{C08CCD14-6632-49E3-A19B-81E98D465D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01279" y="7125252"/>
            <a:ext cx="10058400" cy="784225"/>
          </a:xfrm>
          <a:prstGeom prst="rect">
            <a:avLst/>
          </a:prstGeom>
          <a:solidFill>
            <a:srgbClr val="1482A5"/>
          </a:solidFill>
          <a:ln>
            <a:noFill/>
          </a:ln>
          <a:effectLst/>
        </p:spPr>
        <p:txBody>
          <a:bodyPr wrap="none" lIns="274320" tIns="68580" rIns="274320" bIns="68580" anchor="ctr"/>
          <a:lstStyle>
            <a:defPPr>
              <a:defRPr kern="1200"/>
            </a:defPPr>
          </a:lstStyle>
          <a:p>
            <a:pPr defTabSz="4703763"/>
            <a:r>
              <a:rPr lang="en-US" sz="3600">
                <a:solidFill>
                  <a:schemeClr val="bg1"/>
                </a:solidFill>
                <a:latin typeface="Amaranth" panose="02000503050000020004" pitchFamily="2" charset="0"/>
              </a:rPr>
              <a:t>Conclusion</a:t>
            </a:r>
          </a:p>
        </p:txBody>
      </p:sp>
      <p:sp>
        <p:nvSpPr>
          <p:cNvPr id="46" name="Rectangle 5">
            <a:extLst>
              <a:ext uri="{FF2B5EF4-FFF2-40B4-BE49-F238E27FC236}">
                <a16:creationId xmlns:a16="http://schemas.microsoft.com/office/drawing/2014/main" id="{88D57C6D-9B7C-4799-9EEF-AD493DF30E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01279" y="25056336"/>
            <a:ext cx="10058400" cy="784225"/>
          </a:xfrm>
          <a:prstGeom prst="rect">
            <a:avLst/>
          </a:prstGeom>
          <a:solidFill>
            <a:srgbClr val="1482A5"/>
          </a:solidFill>
          <a:ln>
            <a:noFill/>
          </a:ln>
          <a:effectLst/>
        </p:spPr>
        <p:txBody>
          <a:bodyPr wrap="none" lIns="274320" tIns="68580" rIns="274320" bIns="68580" anchor="ctr"/>
          <a:lstStyle>
            <a:defPPr>
              <a:defRPr kern="1200"/>
            </a:defPPr>
          </a:lstStyle>
          <a:p>
            <a:pPr defTabSz="4703763"/>
            <a:r>
              <a:rPr lang="en-US" sz="3600">
                <a:solidFill>
                  <a:schemeClr val="bg1"/>
                </a:solidFill>
                <a:latin typeface="Amaranth" panose="02000503050000020004" pitchFamily="2" charset="0"/>
              </a:rPr>
              <a:t>Acknowledgements</a:t>
            </a:r>
          </a:p>
        </p:txBody>
      </p:sp>
      <p:sp>
        <p:nvSpPr>
          <p:cNvPr id="16" name="Rectangle 5">
            <a:extLst>
              <a:ext uri="{FF2B5EF4-FFF2-40B4-BE49-F238E27FC236}">
                <a16:creationId xmlns:a16="http://schemas.microsoft.com/office/drawing/2014/main" id="{620C51D2-3423-4C6C-A077-34B27F321D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" y="18666575"/>
            <a:ext cx="10058400" cy="784225"/>
          </a:xfrm>
          <a:prstGeom prst="rect">
            <a:avLst/>
          </a:prstGeom>
          <a:solidFill>
            <a:srgbClr val="1482A5"/>
          </a:solidFill>
          <a:ln>
            <a:noFill/>
          </a:ln>
          <a:effectLst/>
        </p:spPr>
        <p:txBody>
          <a:bodyPr wrap="none" lIns="274320" tIns="68580" rIns="274320" bIns="68580" anchor="ctr"/>
          <a:lstStyle>
            <a:defPPr>
              <a:defRPr kern="1200"/>
            </a:defPPr>
          </a:lstStyle>
          <a:p>
            <a:pPr defTabSz="4703763"/>
            <a:r>
              <a:rPr lang="en-US" sz="3600">
                <a:solidFill>
                  <a:schemeClr val="bg1"/>
                </a:solidFill>
                <a:latin typeface="Amaranth" panose="02000503050000020004" pitchFamily="2" charset="0"/>
              </a:rPr>
              <a:t>Introduction</a:t>
            </a:r>
          </a:p>
        </p:txBody>
      </p:sp>
      <p:sp>
        <p:nvSpPr>
          <p:cNvPr id="17" name="Text Box 6">
            <a:extLst>
              <a:ext uri="{FF2B5EF4-FFF2-40B4-BE49-F238E27FC236}">
                <a16:creationId xmlns:a16="http://schemas.microsoft.com/office/drawing/2014/main" id="{8AE8A03B-3762-4AF2-A9FC-B088E0736F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" y="19541556"/>
            <a:ext cx="10058400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r>
              <a:rPr lang="en-US" sz="2400">
                <a:latin typeface="Titillium Web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Add your information, graphs, and images to this section.</a:t>
            </a:r>
          </a:p>
        </p:txBody>
      </p:sp>
      <p:sp>
        <p:nvSpPr>
          <p:cNvPr id="18" name="Rectangle 5">
            <a:extLst>
              <a:ext uri="{FF2B5EF4-FFF2-40B4-BE49-F238E27FC236}">
                <a16:creationId xmlns:a16="http://schemas.microsoft.com/office/drawing/2014/main" id="{88133C58-052D-4585-823B-31740DB45A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2257" y="7479216"/>
            <a:ext cx="9144000" cy="78422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137160" tIns="68580" rIns="137160" bIns="68580" anchor="ctr"/>
          <a:lstStyle>
            <a:defPPr>
              <a:defRPr kern="1200"/>
            </a:defPPr>
          </a:lstStyle>
          <a:p>
            <a:pPr defTabSz="4703763"/>
            <a:r>
              <a:rPr lang="en-US" sz="3600">
                <a:solidFill>
                  <a:srgbClr val="235078"/>
                </a:solidFill>
                <a:latin typeface="Amaranth" panose="02000503050000020004" pitchFamily="2" charset="0"/>
              </a:rPr>
              <a:t>Abstract</a:t>
            </a:r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AD2E301E-E7B3-4BB5-B48D-F76D6F65BBE3}"/>
              </a:ext>
            </a:extLst>
          </p:cNvPr>
          <p:cNvSpPr txBox="1"/>
          <p:nvPr/>
        </p:nvSpPr>
        <p:spPr>
          <a:xfrm>
            <a:off x="33157855" y="8073317"/>
            <a:ext cx="98570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r>
              <a:rPr lang="en-US" sz="2400">
                <a:latin typeface="Titillium Web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Add your information, graphs, and images to this section.</a:t>
            </a:r>
          </a:p>
        </p:txBody>
      </p:sp>
      <p:sp>
        <p:nvSpPr>
          <p:cNvPr id="287" name="TextBox 286">
            <a:extLst>
              <a:ext uri="{FF2B5EF4-FFF2-40B4-BE49-F238E27FC236}">
                <a16:creationId xmlns:a16="http://schemas.microsoft.com/office/drawing/2014/main" id="{2C6E9F3E-3183-4639-8BD4-4D30DDD1A58D}"/>
              </a:ext>
            </a:extLst>
          </p:cNvPr>
          <p:cNvSpPr txBox="1"/>
          <p:nvPr/>
        </p:nvSpPr>
        <p:spPr>
          <a:xfrm>
            <a:off x="33101279" y="26096643"/>
            <a:ext cx="98570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r>
              <a:rPr lang="en-US" sz="2400">
                <a:latin typeface="Titillium Web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Add your information, graphs, and images to this section.</a:t>
            </a:r>
          </a:p>
        </p:txBody>
      </p:sp>
      <p:pic>
        <p:nvPicPr>
          <p:cNvPr id="2054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11722100" y="9245600"/>
            <a:ext cx="20459700" cy="144272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22.04.14"/>
  <p:tag name="AS_TITLE" val="Aspose.Slides for .NET 4.0 Client Profile"/>
  <p:tag name="AS_VERSION" val="22.4"/>
  <p:tag name="POSTERNERDTEMPLATE" val="conceptualizingcobalt|08-2022"/>
</p:tagLst>
</file>

<file path=ppt/theme/theme1.xml><?xml version="1.0" encoding="utf-8"?>
<a:theme xmlns:r="http://schemas.openxmlformats.org/officeDocument/2006/relationships" xmlns:a="http://schemas.openxmlformats.org/drawingml/2006/main" name="Default Design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Default Design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7021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9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7021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9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:vt="http://schemas.openxmlformats.org/officeDocument/2006/docPropsVTypes" xmlns="http://schemas.openxmlformats.org/officeDocument/2006/extended-properties">
  <Company>Graphicsland/MAKESIGNS.COM</Company>
  <PresentationFormat>Custom</PresentationFormat>
  <Paragraphs>15</Paragraphs>
  <Slides>1</Slides>
  <Notes>0</Notes>
  <TotalTime>112</TotalTime>
  <HiddenSlides>0</HiddenSlides>
  <MMClips>0</MMClips>
  <ScaleCrop>0</ScaleCrop>
  <HeadingPairs>
    <vt:vector baseType="variant" size="6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baseType="lpstr" size="7">
      <vt:lpstr>Arial</vt:lpstr>
      <vt:lpstr>Amaranth</vt:lpstr>
      <vt:lpstr>Titillium Web</vt:lpstr>
      <vt:lpstr>Open Sans</vt:lpstr>
      <vt:lpstr>Symbol</vt:lpstr>
      <vt:lpstr>Default Design</vt:lpstr>
      <vt:lpstr>PowerPoint Presentation</vt:lpstr>
    </vt:vector>
  </TitlesOfParts>
  <LinksUpToDate>0</LinksUpToDate>
  <SharedDoc>0</SharedDoc>
  <HyperlinksChanged>0</HyperlinksChanged>
  <Application>Aspose.Slides for .NET</Application>
  <AppVersion>22.0400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Template to create a scientific poster</dc:title>
  <cp:category>scientific poster PowerPoint</cp:category>
  <dc:creator>Graphicsland/MakeSigns.com</dc:creator>
  <dc:description>Download our scientific poster templates at no cost to you and get one step closer to making a great research poster.</dc:description>
  <cp:keywords>scientific, research, template, custom, poster, presentation, symposium, printing, PowerPoint, create, design, example, sample, download</cp:keywords>
  <cp:lastModifiedBy>Justin Delre</cp:lastModifiedBy>
  <cp:revision>31</cp:revision>
  <dcterms:modified xsi:type="dcterms:W3CDTF">2024-02-07T18:41:08Z</dcterms:modified>
  <dc:subject>Example Of A Sample Research Poster</dc:subject>
</cp:coreProperties>
</file>